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76" r:id="rId2"/>
  </p:sldIdLst>
  <p:sldSz cx="9144000" cy="6858000" type="screen4x3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0CCFF"/>
    <a:srgbClr val="0000FF"/>
    <a:srgbClr val="66CCFF"/>
    <a:srgbClr val="CCFFFF"/>
    <a:srgbClr val="FFFF99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9" autoAdjust="0"/>
    <p:restoredTop sz="94709" autoAdjust="0"/>
  </p:normalViewPr>
  <p:slideViewPr>
    <p:cSldViewPr>
      <p:cViewPr varScale="1">
        <p:scale>
          <a:sx n="110" d="100"/>
          <a:sy n="110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288" y="-11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89191C0-14B4-F9DB-C2B3-78B2F7007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29" tIns="49514" rIns="99029" bIns="49514" rtlCol="0"/>
          <a:lstStyle>
            <a:lvl1pPr algn="l" eaLnBrk="1" hangingPunct="1">
              <a:defRPr sz="1400">
                <a:latin typeface="Helvetica"/>
              </a:defRPr>
            </a:lvl1pPr>
          </a:lstStyle>
          <a:p>
            <a:pPr>
              <a:defRPr/>
            </a:pPr>
            <a:r>
              <a:rPr lang="ja-JP" altLang="en-US"/>
              <a:t>資料</a:t>
            </a:r>
            <a:r>
              <a:rPr lang="en-US" altLang="ja-JP"/>
              <a:t>4</a:t>
            </a: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42108D3-3016-1899-A4E3-A71EFBA0B1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29" tIns="49514" rIns="99029" bIns="49514" rtlCol="0"/>
          <a:lstStyle>
            <a:lvl1pPr algn="r" eaLnBrk="1" hangingPunct="1">
              <a:defRPr sz="1400">
                <a:latin typeface="Helvetica"/>
              </a:defRPr>
            </a:lvl1pPr>
          </a:lstStyle>
          <a:p>
            <a:pPr>
              <a:defRPr/>
            </a:pPr>
            <a:fld id="{F19C3F63-F5A8-48BA-AC09-31F856B6A342}" type="datetimeFigureOut">
              <a:rPr lang="ja-JP" altLang="en-US"/>
              <a:pPr>
                <a:defRPr/>
              </a:pPr>
              <a:t>2025/8/19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CA3435E2-32C9-C81A-A662-E39D6024339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29" tIns="49514" rIns="99029" bIns="49514" rtlCol="0" anchor="b"/>
          <a:lstStyle>
            <a:lvl1pPr algn="l" eaLnBrk="1" hangingPunct="1">
              <a:defRPr sz="1400">
                <a:latin typeface="Helvetic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36F1E5C-0C14-009C-28B7-BC0FB6B526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29" tIns="49514" rIns="99029" bIns="495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73C54BA-5895-4A73-BB73-6A6DD55326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64377364-4DA8-D2A9-AE37-2DB5C20F7F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9" tIns="49514" rIns="99029" bIns="4951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資料</a:t>
            </a:r>
            <a:r>
              <a:rPr lang="en-US" altLang="ja-JP"/>
              <a:t>4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2F2C2D8-D4A2-A940-6644-347AFCE03B2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9" tIns="49514" rIns="99029" bIns="495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7E1E516-E631-ACD3-3B85-C6DF4CA8491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A5ED008D-E68D-BF04-2B82-E1CA0056BC4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382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9" tIns="49514" rIns="99029" bIns="49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87111621-8D32-6984-6815-0A4E0095C5F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9" tIns="49514" rIns="99029" bIns="4951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8423A62E-B07D-85DD-B9DD-B638473A25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9" tIns="49514" rIns="99029" bIns="495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2B7D538A-D65C-4789-B9A1-E83FEAC9EE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06405" indent="0" algn="ctr">
              <a:buNone/>
              <a:defRPr/>
            </a:lvl2pPr>
            <a:lvl3pPr marL="812810" indent="0" algn="ctr">
              <a:buNone/>
              <a:defRPr/>
            </a:lvl3pPr>
            <a:lvl4pPr marL="1219215" indent="0" algn="ctr">
              <a:buNone/>
              <a:defRPr/>
            </a:lvl4pPr>
            <a:lvl5pPr marL="1625620" indent="0" algn="ctr">
              <a:buNone/>
              <a:defRPr/>
            </a:lvl5pPr>
            <a:lvl6pPr marL="2032025" indent="0" algn="ctr">
              <a:buNone/>
              <a:defRPr/>
            </a:lvl6pPr>
            <a:lvl7pPr marL="2438430" indent="0" algn="ctr">
              <a:buNone/>
              <a:defRPr/>
            </a:lvl7pPr>
            <a:lvl8pPr marL="2844836" indent="0" algn="ctr">
              <a:buNone/>
              <a:defRPr/>
            </a:lvl8pPr>
            <a:lvl9pPr marL="325124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98EC14-80E1-80D6-508F-C19331ED10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007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91CC31D-CF0E-D06F-E2BB-35624130166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746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93834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34B56EA-A066-DC22-7A7E-BB6603FF6D0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8179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28CFBA1-6FE0-EFC3-79E9-3BF5FB820FF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4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89" y="4406901"/>
            <a:ext cx="7772400" cy="1362075"/>
          </a:xfrm>
        </p:spPr>
        <p:txBody>
          <a:bodyPr anchor="t"/>
          <a:lstStyle>
            <a:lvl1pPr algn="l">
              <a:defRPr sz="3556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89" y="2906713"/>
            <a:ext cx="7772400" cy="1500187"/>
          </a:xfrm>
        </p:spPr>
        <p:txBody>
          <a:bodyPr anchor="b"/>
          <a:lstStyle>
            <a:lvl1pPr marL="0" indent="0">
              <a:buNone/>
              <a:defRPr sz="1778"/>
            </a:lvl1pPr>
            <a:lvl2pPr marL="406405" indent="0">
              <a:buNone/>
              <a:defRPr sz="1600"/>
            </a:lvl2pPr>
            <a:lvl3pPr marL="812810" indent="0">
              <a:buNone/>
              <a:defRPr sz="1422"/>
            </a:lvl3pPr>
            <a:lvl4pPr marL="1219215" indent="0">
              <a:buNone/>
              <a:defRPr sz="1244"/>
            </a:lvl4pPr>
            <a:lvl5pPr marL="1625620" indent="0">
              <a:buNone/>
              <a:defRPr sz="1244"/>
            </a:lvl5pPr>
            <a:lvl6pPr marL="2032025" indent="0">
              <a:buNone/>
              <a:defRPr sz="1244"/>
            </a:lvl6pPr>
            <a:lvl7pPr marL="2438430" indent="0">
              <a:buNone/>
              <a:defRPr sz="1244"/>
            </a:lvl7pPr>
            <a:lvl8pPr marL="2844836" indent="0">
              <a:buNone/>
              <a:defRPr sz="1244"/>
            </a:lvl8pPr>
            <a:lvl9pPr marL="3251241" indent="0">
              <a:buNone/>
              <a:defRPr sz="124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93B1417-1203-17E0-9C38-FAAD7D85FB6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829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8467" cy="4114800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39734" y="1981200"/>
            <a:ext cx="3818467" cy="4114800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717CB1-02CB-9269-7352-D3F0168A29B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1022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12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12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378" y="1535113"/>
            <a:ext cx="4041422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378" y="2174875"/>
            <a:ext cx="4041422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131D5A2-D590-B189-1009-B91A58B78BD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43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6A8E92E-1787-1B4F-4728-25D02ABD6B7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8427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CE8A73D5-124D-201D-0B51-740AE9613F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2748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89" cy="1162050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756" y="273051"/>
            <a:ext cx="5111044" cy="5853113"/>
          </a:xfrm>
        </p:spPr>
        <p:txBody>
          <a:bodyPr/>
          <a:lstStyle>
            <a:lvl1pPr>
              <a:defRPr sz="2844"/>
            </a:lvl1pPr>
            <a:lvl2pPr>
              <a:defRPr sz="2489"/>
            </a:lvl2pPr>
            <a:lvl3pPr>
              <a:defRPr sz="2133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89" cy="4691063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1ECA-84E9-03FA-19FB-E11995367F5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435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111" y="4800600"/>
            <a:ext cx="5486400" cy="566738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111" y="612775"/>
            <a:ext cx="5486400" cy="4114800"/>
          </a:xfrm>
        </p:spPr>
        <p:txBody>
          <a:bodyPr/>
          <a:lstStyle>
            <a:lvl1pPr marL="0" indent="0">
              <a:buNone/>
              <a:defRPr sz="2844"/>
            </a:lvl1pPr>
            <a:lvl2pPr marL="406405" indent="0">
              <a:buNone/>
              <a:defRPr sz="2489"/>
            </a:lvl2pPr>
            <a:lvl3pPr marL="812810" indent="0">
              <a:buNone/>
              <a:defRPr sz="2133"/>
            </a:lvl3pPr>
            <a:lvl4pPr marL="1219215" indent="0">
              <a:buNone/>
              <a:defRPr sz="1778"/>
            </a:lvl4pPr>
            <a:lvl5pPr marL="1625620" indent="0">
              <a:buNone/>
              <a:defRPr sz="1778"/>
            </a:lvl5pPr>
            <a:lvl6pPr marL="2032025" indent="0">
              <a:buNone/>
              <a:defRPr sz="1778"/>
            </a:lvl6pPr>
            <a:lvl7pPr marL="2438430" indent="0">
              <a:buNone/>
              <a:defRPr sz="1778"/>
            </a:lvl7pPr>
            <a:lvl8pPr marL="2844836" indent="0">
              <a:buNone/>
              <a:defRPr sz="1778"/>
            </a:lvl8pPr>
            <a:lvl9pPr marL="3251241" indent="0">
              <a:buNone/>
              <a:defRPr sz="1778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11" y="5367338"/>
            <a:ext cx="5486400" cy="804862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692474-30A3-7992-1A65-A7D0E779D51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5941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7924B2D-436F-6D55-B225-CFC02AB1E8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30250" y="549275"/>
            <a:ext cx="7664450" cy="298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27C63AF-A781-C1D4-B972-F45B060D15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2900D19-E5F5-2E18-8C53-29C1D8C0CD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621338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44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+mj-lt"/>
          <a:ea typeface="+mj-ea"/>
          <a:cs typeface="平成角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5pPr>
      <a:lvl6pPr marL="406405" algn="ctr" rtl="0" fontAlgn="base">
        <a:spcBef>
          <a:spcPct val="0"/>
        </a:spcBef>
        <a:spcAft>
          <a:spcPct val="0"/>
        </a:spcAft>
        <a:defRPr kumimoji="1" sz="4267">
          <a:solidFill>
            <a:schemeClr val="tx1"/>
          </a:solidFill>
          <a:latin typeface="Arial" charset="0"/>
          <a:ea typeface="平成角ゴシック" charset="-128"/>
        </a:defRPr>
      </a:lvl6pPr>
      <a:lvl7pPr marL="812810" algn="ctr" rtl="0" fontAlgn="base">
        <a:spcBef>
          <a:spcPct val="0"/>
        </a:spcBef>
        <a:spcAft>
          <a:spcPct val="0"/>
        </a:spcAft>
        <a:defRPr kumimoji="1" sz="4267">
          <a:solidFill>
            <a:schemeClr val="tx1"/>
          </a:solidFill>
          <a:latin typeface="Arial" charset="0"/>
          <a:ea typeface="平成角ゴシック" charset="-128"/>
        </a:defRPr>
      </a:lvl7pPr>
      <a:lvl8pPr marL="1219215" algn="ctr" rtl="0" fontAlgn="base">
        <a:spcBef>
          <a:spcPct val="0"/>
        </a:spcBef>
        <a:spcAft>
          <a:spcPct val="0"/>
        </a:spcAft>
        <a:defRPr kumimoji="1" sz="4267">
          <a:solidFill>
            <a:schemeClr val="tx1"/>
          </a:solidFill>
          <a:latin typeface="Arial" charset="0"/>
          <a:ea typeface="平成角ゴシック" charset="-128"/>
        </a:defRPr>
      </a:lvl8pPr>
      <a:lvl9pPr marL="1625620" algn="ctr" rtl="0" fontAlgn="base">
        <a:spcBef>
          <a:spcPct val="0"/>
        </a:spcBef>
        <a:spcAft>
          <a:spcPct val="0"/>
        </a:spcAft>
        <a:defRPr kumimoji="1" sz="4267">
          <a:solidFill>
            <a:schemeClr val="tx1"/>
          </a:solidFill>
          <a:latin typeface="Arial" charset="0"/>
          <a:ea typeface="平成角ゴシック" charset="-128"/>
        </a:defRPr>
      </a:lvl9pPr>
    </p:titleStyle>
    <p:bodyStyle>
      <a:lvl1pPr marL="304800" indent="-3048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1pPr>
      <a:lvl2pPr marL="660400" indent="-2540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2pPr>
      <a:lvl3pPr marL="1016000" indent="-2032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3pPr>
      <a:lvl4pPr marL="1422400" indent="-2032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4pPr>
      <a:lvl5pPr marL="1828800" indent="-20320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5pPr>
      <a:lvl6pPr marL="2235228" indent="-203203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6pPr>
      <a:lvl7pPr marL="2641633" indent="-203203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7pPr>
      <a:lvl8pPr marL="3048038" indent="-203203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8pPr>
      <a:lvl9pPr marL="3454443" indent="-203203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405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10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215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5620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2025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8430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4836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1241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2F0A81F1-BDE4-9B9F-BDF0-9F04E9F9B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741363"/>
            <a:ext cx="8191500" cy="2559050"/>
          </a:xfrm>
          <a:solidFill>
            <a:srgbClr val="FF6600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391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日本緩和医療学会　支部学術大会</a:t>
            </a:r>
            <a:br>
              <a:rPr lang="en-US" altLang="ja-JP" sz="391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391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 </a:t>
            </a:r>
            <a:r>
              <a:rPr lang="ja-JP" altLang="en-US" sz="391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br>
              <a:rPr lang="en-US" altLang="ja-JP" sz="4267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lang="en-US" altLang="ja-JP" sz="2133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133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演題名：ロゴマーク使用の有用性に関する検討</a:t>
            </a:r>
            <a:br>
              <a:rPr lang="en-US" altLang="ja-JP" sz="4267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1956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発表者名：神戸次郎、横浜花子、京都太郎</a:t>
            </a:r>
          </a:p>
        </p:txBody>
      </p:sp>
      <p:sp>
        <p:nvSpPr>
          <p:cNvPr id="2051" name="コンテンツ プレースホルダー 2">
            <a:extLst>
              <a:ext uri="{FF2B5EF4-FFF2-40B4-BE49-F238E27FC236}">
                <a16:creationId xmlns:a16="http://schemas.microsoft.com/office/drawing/2014/main" id="{3B99096B-7743-E269-BAD5-65DC55B44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50" y="3813175"/>
            <a:ext cx="8255000" cy="1985963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ja-JP" altLang="en-US" sz="2844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本演題発表内容に関連し、</a:t>
            </a:r>
            <a:endParaRPr lang="en-US" altLang="ja-JP" sz="2844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FontTx/>
              <a:buNone/>
              <a:defRPr/>
            </a:pPr>
            <a:r>
              <a:rPr lang="ja-JP" altLang="en-US" sz="2844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主発表者及び発表責任者には、</a:t>
            </a:r>
            <a:endParaRPr lang="en-US" altLang="ja-JP" sz="2844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FontTx/>
              <a:buNone/>
              <a:defRPr/>
            </a:pPr>
            <a:r>
              <a:rPr lang="ja-JP" altLang="en-US" sz="2844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開示すべき</a:t>
            </a:r>
            <a:r>
              <a:rPr lang="en-US" altLang="ja-JP" sz="2844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 </a:t>
            </a:r>
            <a:r>
              <a:rPr lang="ja-JP" altLang="en-US" sz="2844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関係にある企業等はありません。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新しいプレゼンテーション">
  <a:themeElements>
    <a:clrScheme name="新しいプレゼ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新しいプレゼンテーション">
      <a:majorFont>
        <a:latin typeface="Arial"/>
        <a:ea typeface="平成角ゴシック"/>
        <a:cs typeface=""/>
      </a:majorFont>
      <a:minorFont>
        <a:latin typeface="Arial"/>
        <a:ea typeface="平成角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新しい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Don't touch:Microsoft Office 98:Templates:新しいプレゼンテーション</Template>
  <TotalTime>5256</TotalTime>
  <Words>59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Helvetica</vt:lpstr>
      <vt:lpstr>Osaka</vt:lpstr>
      <vt:lpstr>Arial</vt:lpstr>
      <vt:lpstr>平成角ゴシック</vt:lpstr>
      <vt:lpstr>Times</vt:lpstr>
      <vt:lpstr>ＭＳ ゴシック</vt:lpstr>
      <vt:lpstr>新しいプレゼンテーション</vt:lpstr>
      <vt:lpstr>日本緩和医療学会　支部学術大会 COI 開示  演題名：ロゴマーク使用の有用性に関する検討 発表者名：神戸次郎、横浜花子、京都太郎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タイトルなし</dc:title>
  <dc:creator>KOKYU</dc:creator>
  <cp:lastModifiedBy>TOSHIO NAKANE</cp:lastModifiedBy>
  <cp:revision>484</cp:revision>
  <cp:lastPrinted>2015-10-09T06:35:51Z</cp:lastPrinted>
  <dcterms:created xsi:type="dcterms:W3CDTF">1999-02-18T08:49:32Z</dcterms:created>
  <dcterms:modified xsi:type="dcterms:W3CDTF">2025-08-19T02:29:22Z</dcterms:modified>
</cp:coreProperties>
</file>