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78" r:id="rId2"/>
  </p:sldIdLst>
  <p:sldSz cx="9144000" cy="6858000" type="screen4x3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Helvetica" panose="020B0604020202020204" pitchFamily="34" charset="0"/>
        <a:ea typeface="Osaka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0CCFF"/>
    <a:srgbClr val="0000FF"/>
    <a:srgbClr val="66CCFF"/>
    <a:srgbClr val="CCFFFF"/>
    <a:srgbClr val="FFFF99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9" autoAdjust="0"/>
    <p:restoredTop sz="94709" autoAdjust="0"/>
  </p:normalViewPr>
  <p:slideViewPr>
    <p:cSldViewPr>
      <p:cViewPr varScale="1">
        <p:scale>
          <a:sx n="110" d="100"/>
          <a:sy n="110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288" y="-11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FE55993-ADF0-D581-0E1E-5E00EDC628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l" eaLnBrk="1" hangingPunct="1">
              <a:defRPr sz="1400">
                <a:latin typeface="Helvetica"/>
              </a:defRPr>
            </a:lvl1pPr>
          </a:lstStyle>
          <a:p>
            <a:pPr>
              <a:defRPr/>
            </a:pPr>
            <a:r>
              <a:rPr lang="ja-JP" altLang="en-US"/>
              <a:t>資料</a:t>
            </a:r>
            <a:r>
              <a:rPr lang="en-US" altLang="ja-JP"/>
              <a:t>4</a:t>
            </a: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77BACD9-62FD-3E0E-7A88-A78C3CD75E1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29" tIns="49514" rIns="99029" bIns="49514" rtlCol="0"/>
          <a:lstStyle>
            <a:lvl1pPr algn="r" eaLnBrk="1" hangingPunct="1">
              <a:defRPr sz="1400">
                <a:latin typeface="Helvetica"/>
              </a:defRPr>
            </a:lvl1pPr>
          </a:lstStyle>
          <a:p>
            <a:pPr>
              <a:defRPr/>
            </a:pPr>
            <a:fld id="{CF9CC0E2-4499-4056-B27B-A46034AFA1F4}" type="datetimeFigureOut">
              <a:rPr lang="ja-JP" altLang="en-US"/>
              <a:pPr>
                <a:defRPr/>
              </a:pPr>
              <a:t>2025/8/19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920078BB-2F70-A22E-C648-D222A8F5F7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29" tIns="49514" rIns="99029" bIns="49514" rtlCol="0" anchor="b"/>
          <a:lstStyle>
            <a:lvl1pPr algn="l" eaLnBrk="1" hangingPunct="1">
              <a:defRPr sz="1400">
                <a:latin typeface="Helvetic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45B4D2CB-0110-F5D7-E974-49BFDA99F7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29" tIns="49514" rIns="99029" bIns="495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59A7629B-458D-48BD-BD0B-FF09DB11990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17DC11A-74F4-BC0F-44FC-6E8860680E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資料</a:t>
            </a:r>
            <a:r>
              <a:rPr lang="en-US" altLang="ja-JP"/>
              <a:t>4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6129F15-176E-AB07-B2C7-B1E16124229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15DCAC3-0124-BE71-EECA-805659EB92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A3647A31-5836-37FF-6859-75FCBA03F99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FD66F690-8499-129A-9F7E-D5679BA046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76B79720-2395-9923-E360-B695D65F32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9" tIns="49514" rIns="99029" bIns="495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D1565FB6-9065-48B6-864F-2510A8D107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" charset="0"/>
        <a:ea typeface="Osaka" charset="-128"/>
        <a:cs typeface="Osaka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B6D2365-10D0-1EDA-F7F6-68F1E0232A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" panose="02020603050405020304" pitchFamily="18" charset="0"/>
                <a:ea typeface="Osaka" charset="-128"/>
              </a:defRPr>
            </a:lvl1pPr>
            <a:lvl2pPr marL="774700" indent="-29686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" panose="02020603050405020304" pitchFamily="18" charset="0"/>
                <a:ea typeface="Osaka" charset="-128"/>
              </a:defRPr>
            </a:lvl2pPr>
            <a:lvl3pPr marL="1192213" indent="-2381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" panose="02020603050405020304" pitchFamily="18" charset="0"/>
                <a:ea typeface="Osaka" charset="-128"/>
              </a:defRPr>
            </a:lvl3pPr>
            <a:lvl4pPr marL="1670050" indent="-2381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" panose="02020603050405020304" pitchFamily="18" charset="0"/>
                <a:ea typeface="Osaka" charset="-128"/>
              </a:defRPr>
            </a:lvl4pPr>
            <a:lvl5pPr marL="2147888" indent="-2381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" panose="02020603050405020304" pitchFamily="18" charset="0"/>
                <a:ea typeface="Osaka" charset="-128"/>
              </a:defRPr>
            </a:lvl5pPr>
            <a:lvl6pPr marL="2605088" indent="-2381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" panose="02020603050405020304" pitchFamily="18" charset="0"/>
                <a:ea typeface="Osaka" charset="-128"/>
              </a:defRPr>
            </a:lvl6pPr>
            <a:lvl7pPr marL="3062288" indent="-2381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" panose="02020603050405020304" pitchFamily="18" charset="0"/>
                <a:ea typeface="Osaka" charset="-128"/>
              </a:defRPr>
            </a:lvl7pPr>
            <a:lvl8pPr marL="3519488" indent="-2381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" panose="02020603050405020304" pitchFamily="18" charset="0"/>
                <a:ea typeface="Osaka" charset="-128"/>
              </a:defRPr>
            </a:lvl8pPr>
            <a:lvl9pPr marL="3976688" indent="-23812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" panose="02020603050405020304" pitchFamily="18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</a:pPr>
            <a:fld id="{D53B423A-5514-47F6-AA46-3CB16676295A}" type="slidenum">
              <a:rPr lang="en-US" altLang="ja-JP" sz="1400"/>
              <a:pPr>
                <a:spcBef>
                  <a:spcPct val="0"/>
                </a:spcBef>
              </a:pPr>
              <a:t>1</a:t>
            </a:fld>
            <a:endParaRPr lang="en-US" altLang="ja-JP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420F5E9-7E55-732D-429C-2263CF32DD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4C2AC145-2AFF-1482-6DB4-793391BBD5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06405" indent="0" algn="ctr">
              <a:buNone/>
              <a:defRPr/>
            </a:lvl2pPr>
            <a:lvl3pPr marL="812810" indent="0" algn="ctr">
              <a:buNone/>
              <a:defRPr/>
            </a:lvl3pPr>
            <a:lvl4pPr marL="1219215" indent="0" algn="ctr">
              <a:buNone/>
              <a:defRPr/>
            </a:lvl4pPr>
            <a:lvl5pPr marL="1625620" indent="0" algn="ctr">
              <a:buNone/>
              <a:defRPr/>
            </a:lvl5pPr>
            <a:lvl6pPr marL="2032025" indent="0" algn="ctr">
              <a:buNone/>
              <a:defRPr/>
            </a:lvl6pPr>
            <a:lvl7pPr marL="2438430" indent="0" algn="ctr">
              <a:buNone/>
              <a:defRPr/>
            </a:lvl7pPr>
            <a:lvl8pPr marL="2844836" indent="0" algn="ctr">
              <a:buNone/>
              <a:defRPr/>
            </a:lvl8pPr>
            <a:lvl9pPr marL="3251241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F73518B-ADD8-3354-FB23-D7F81A96AB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5960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623286-6D09-AE31-C012-8C67FEA51E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6211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93834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2F954D-F255-8FEB-7EE0-063D646F83E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787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3515A6E-83D2-7A1E-2B03-C477E747039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5018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489" y="4406901"/>
            <a:ext cx="7772400" cy="1362075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489" y="2906713"/>
            <a:ext cx="7772400" cy="1500187"/>
          </a:xfrm>
        </p:spPr>
        <p:txBody>
          <a:bodyPr anchor="b"/>
          <a:lstStyle>
            <a:lvl1pPr marL="0" indent="0">
              <a:buNone/>
              <a:defRPr sz="1778"/>
            </a:lvl1pPr>
            <a:lvl2pPr marL="406405" indent="0">
              <a:buNone/>
              <a:defRPr sz="1600"/>
            </a:lvl2pPr>
            <a:lvl3pPr marL="812810" indent="0">
              <a:buNone/>
              <a:defRPr sz="1422"/>
            </a:lvl3pPr>
            <a:lvl4pPr marL="1219215" indent="0">
              <a:buNone/>
              <a:defRPr sz="1244"/>
            </a:lvl4pPr>
            <a:lvl5pPr marL="1625620" indent="0">
              <a:buNone/>
              <a:defRPr sz="1244"/>
            </a:lvl5pPr>
            <a:lvl6pPr marL="2032025" indent="0">
              <a:buNone/>
              <a:defRPr sz="1244"/>
            </a:lvl6pPr>
            <a:lvl7pPr marL="2438430" indent="0">
              <a:buNone/>
              <a:defRPr sz="1244"/>
            </a:lvl7pPr>
            <a:lvl8pPr marL="2844836" indent="0">
              <a:buNone/>
              <a:defRPr sz="1244"/>
            </a:lvl8pPr>
            <a:lvl9pPr marL="3251241" indent="0">
              <a:buNone/>
              <a:defRPr sz="1244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10A828B-88B4-A03A-8BA3-D7AB9403F56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415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8467" cy="4114800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39734" y="1981200"/>
            <a:ext cx="3818467" cy="4114800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1198DD-C30F-A534-7599-8BFC864AAF8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193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1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1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378" y="1535113"/>
            <a:ext cx="404142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378" y="2174875"/>
            <a:ext cx="404142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3BFD6C2-65F1-79AD-8995-3F8CFCD6556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591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DCB36B4-E49D-F185-9835-84FB2A15825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556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A0EF7CFC-3A9D-EFA2-F37A-62C96170FC0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9756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89" cy="116205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756" y="273051"/>
            <a:ext cx="5111044" cy="5853113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89" cy="4691063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10B7B0-6277-D4DE-47E3-30FA31BA7E0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57982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111" y="4800600"/>
            <a:ext cx="5486400" cy="566738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111" y="612775"/>
            <a:ext cx="5486400" cy="4114800"/>
          </a:xfrm>
        </p:spPr>
        <p:txBody>
          <a:bodyPr/>
          <a:lstStyle>
            <a:lvl1pPr marL="0" indent="0">
              <a:buNone/>
              <a:defRPr sz="2844"/>
            </a:lvl1pPr>
            <a:lvl2pPr marL="406405" indent="0">
              <a:buNone/>
              <a:defRPr sz="2489"/>
            </a:lvl2pPr>
            <a:lvl3pPr marL="812810" indent="0">
              <a:buNone/>
              <a:defRPr sz="2133"/>
            </a:lvl3pPr>
            <a:lvl4pPr marL="1219215" indent="0">
              <a:buNone/>
              <a:defRPr sz="1778"/>
            </a:lvl4pPr>
            <a:lvl5pPr marL="1625620" indent="0">
              <a:buNone/>
              <a:defRPr sz="1778"/>
            </a:lvl5pPr>
            <a:lvl6pPr marL="2032025" indent="0">
              <a:buNone/>
              <a:defRPr sz="1778"/>
            </a:lvl6pPr>
            <a:lvl7pPr marL="2438430" indent="0">
              <a:buNone/>
              <a:defRPr sz="1778"/>
            </a:lvl7pPr>
            <a:lvl8pPr marL="2844836" indent="0">
              <a:buNone/>
              <a:defRPr sz="1778"/>
            </a:lvl8pPr>
            <a:lvl9pPr marL="3251241" indent="0">
              <a:buNone/>
              <a:defRPr sz="1778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111" y="5367338"/>
            <a:ext cx="5486400" cy="804862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86CA0D-A88F-2765-8C07-055AEE42061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428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B6D953C-30DC-74A4-4261-9743896B59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30250" y="549275"/>
            <a:ext cx="7664450" cy="298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6BE92F-352A-ECD3-FE3D-C30227FE88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1962BF1-060F-CC5A-DF79-B5BB9AD0F1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621338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44">
                <a:latin typeface="Times" charset="0"/>
                <a:ea typeface="Osaka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+mj-lt"/>
          <a:ea typeface="+mj-ea"/>
          <a:cs typeface="平成角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1"/>
          </a:solidFill>
          <a:latin typeface="Arial" charset="0"/>
          <a:ea typeface="平成角ゴシック" charset="-128"/>
          <a:cs typeface="平成角ゴシック"/>
        </a:defRPr>
      </a:lvl5pPr>
      <a:lvl6pPr marL="406405" algn="ctr" rtl="0" fontAlgn="base">
        <a:spcBef>
          <a:spcPct val="0"/>
        </a:spcBef>
        <a:spcAft>
          <a:spcPct val="0"/>
        </a:spcAft>
        <a:defRPr kumimoji="1" sz="4267">
          <a:solidFill>
            <a:schemeClr val="tx1"/>
          </a:solidFill>
          <a:latin typeface="Arial" charset="0"/>
          <a:ea typeface="平成角ゴシック" charset="-128"/>
        </a:defRPr>
      </a:lvl6pPr>
      <a:lvl7pPr marL="812810" algn="ctr" rtl="0" fontAlgn="base">
        <a:spcBef>
          <a:spcPct val="0"/>
        </a:spcBef>
        <a:spcAft>
          <a:spcPct val="0"/>
        </a:spcAft>
        <a:defRPr kumimoji="1" sz="4267">
          <a:solidFill>
            <a:schemeClr val="tx1"/>
          </a:solidFill>
          <a:latin typeface="Arial" charset="0"/>
          <a:ea typeface="平成角ゴシック" charset="-128"/>
        </a:defRPr>
      </a:lvl7pPr>
      <a:lvl8pPr marL="1219215" algn="ctr" rtl="0" fontAlgn="base">
        <a:spcBef>
          <a:spcPct val="0"/>
        </a:spcBef>
        <a:spcAft>
          <a:spcPct val="0"/>
        </a:spcAft>
        <a:defRPr kumimoji="1" sz="4267">
          <a:solidFill>
            <a:schemeClr val="tx1"/>
          </a:solidFill>
          <a:latin typeface="Arial" charset="0"/>
          <a:ea typeface="平成角ゴシック" charset="-128"/>
        </a:defRPr>
      </a:lvl8pPr>
      <a:lvl9pPr marL="1625620" algn="ctr" rtl="0" fontAlgn="base">
        <a:spcBef>
          <a:spcPct val="0"/>
        </a:spcBef>
        <a:spcAft>
          <a:spcPct val="0"/>
        </a:spcAft>
        <a:defRPr kumimoji="1" sz="4267">
          <a:solidFill>
            <a:schemeClr val="tx1"/>
          </a:solidFill>
          <a:latin typeface="Arial" charset="0"/>
          <a:ea typeface="平成角ゴシック" charset="-128"/>
        </a:defRPr>
      </a:lvl9pPr>
    </p:titleStyle>
    <p:bodyStyle>
      <a:lvl1pPr marL="304800" indent="-3048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1pPr>
      <a:lvl2pPr marL="660400" indent="-2540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2pPr>
      <a:lvl3pPr marL="1016000" indent="-20320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3pPr>
      <a:lvl4pPr marL="1422400" indent="-203200" algn="l" rtl="0" eaLnBrk="0" fontAlgn="base" hangingPunct="0">
        <a:spcBef>
          <a:spcPct val="20000"/>
        </a:spcBef>
        <a:spcAft>
          <a:spcPct val="0"/>
        </a:spcAft>
        <a:buChar char="–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4pPr>
      <a:lvl5pPr marL="1828800" indent="-203200" algn="l" rtl="0" eaLnBrk="0" fontAlgn="base" hangingPunct="0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  <a:cs typeface="平成角ゴシック"/>
        </a:defRPr>
      </a:lvl5pPr>
      <a:lvl6pPr marL="2235228" indent="-203203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6pPr>
      <a:lvl7pPr marL="2641633" indent="-203203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7pPr>
      <a:lvl8pPr marL="3048038" indent="-203203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8pPr>
      <a:lvl9pPr marL="3454443" indent="-203203" algn="l" rtl="0" fontAlgn="base">
        <a:spcBef>
          <a:spcPct val="20000"/>
        </a:spcBef>
        <a:spcAft>
          <a:spcPct val="0"/>
        </a:spcAft>
        <a:buChar char="»"/>
        <a:defRPr kumimoji="1"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0252B499-F026-A178-EC84-C29D70634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663" y="3557588"/>
            <a:ext cx="8575675" cy="4714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1956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本演題発表に関連し、開示すべき</a:t>
            </a:r>
            <a:r>
              <a:rPr lang="en-US" altLang="ja-JP" sz="1956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 </a:t>
            </a:r>
            <a:r>
              <a:rPr lang="ja-JP" altLang="en-US" sz="1956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関係にある企業等は以下の通りです</a:t>
            </a:r>
            <a:endParaRPr lang="en-US" altLang="ja-JP" sz="1956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51" name="正方形/長方形 3">
            <a:extLst>
              <a:ext uri="{FF2B5EF4-FFF2-40B4-BE49-F238E27FC236}">
                <a16:creationId xmlns:a16="http://schemas.microsoft.com/office/drawing/2014/main" id="{54BAAB5E-99A9-2105-FFD5-62B96C898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" y="566738"/>
            <a:ext cx="1560513" cy="4206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3pPr>
            <a:lvl4pPr marL="1600200" indent="-22860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4pPr>
            <a:lvl5pPr marL="2057400" indent="-228600">
              <a:spcBef>
                <a:spcPct val="20000"/>
              </a:spcBef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kumimoji="0" lang="ja-JP" altLang="en-US" sz="2133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様式１－</a:t>
            </a:r>
            <a:r>
              <a:rPr kumimoji="0" lang="en-US" altLang="ja-JP" sz="2133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</a:t>
            </a:r>
            <a:r>
              <a:rPr kumimoji="0" lang="ja-JP" altLang="en-US" sz="2133" b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</a:p>
        </p:txBody>
      </p:sp>
      <p:sp>
        <p:nvSpPr>
          <p:cNvPr id="2052" name="正方形/長方形 4">
            <a:extLst>
              <a:ext uri="{FF2B5EF4-FFF2-40B4-BE49-F238E27FC236}">
                <a16:creationId xmlns:a16="http://schemas.microsoft.com/office/drawing/2014/main" id="{BCD7BB44-8C28-1E46-CD65-8FBF937B4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085850"/>
            <a:ext cx="8640763" cy="521493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3pPr>
            <a:lvl4pPr marL="1600200" indent="-22860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4pPr>
            <a:lvl5pPr marL="2057400" indent="-228600">
              <a:spcBef>
                <a:spcPct val="20000"/>
              </a:spcBef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kumimoji="0" lang="ja-JP" altLang="en-US" sz="2133">
              <a:solidFill>
                <a:schemeClr val="tx1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2053" name="タイトル 1">
            <a:extLst>
              <a:ext uri="{FF2B5EF4-FFF2-40B4-BE49-F238E27FC236}">
                <a16:creationId xmlns:a16="http://schemas.microsoft.com/office/drawing/2014/main" id="{D24ED7BD-FB77-92E3-C3D2-CF4189EE9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750" y="936625"/>
            <a:ext cx="8191500" cy="2560638"/>
          </a:xfrm>
          <a:solidFill>
            <a:srgbClr val="FF6600"/>
          </a:solidFill>
        </p:spPr>
        <p:txBody>
          <a:bodyPr/>
          <a:lstStyle/>
          <a:p>
            <a:pPr>
              <a:defRPr/>
            </a:pPr>
            <a:r>
              <a:rPr lang="ja-JP" altLang="en-US" sz="391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日本緩和医療学会　支部学術大会</a:t>
            </a:r>
            <a:br>
              <a:rPr lang="en-US" altLang="ja-JP" sz="391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en-US" altLang="ja-JP" sz="391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 </a:t>
            </a:r>
            <a:r>
              <a:rPr lang="ja-JP" altLang="en-US" sz="391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br>
              <a:rPr lang="en-US" altLang="ja-JP" sz="4267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br>
              <a:rPr lang="en-US" altLang="ja-JP" sz="2133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2133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演題名：ロゴマーク使用の有用性に関する検討</a:t>
            </a:r>
            <a:br>
              <a:rPr lang="en-US" altLang="ja-JP" sz="4267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1956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発表者名：神戸次郎、横浜花子、京都太郎</a:t>
            </a:r>
          </a:p>
        </p:txBody>
      </p:sp>
      <p:sp>
        <p:nvSpPr>
          <p:cNvPr id="2054" name="正方形/長方形 2">
            <a:extLst>
              <a:ext uri="{FF2B5EF4-FFF2-40B4-BE49-F238E27FC236}">
                <a16:creationId xmlns:a16="http://schemas.microsoft.com/office/drawing/2014/main" id="{76168074-03BE-0C87-7289-0E9FA2D1A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675" y="566738"/>
            <a:ext cx="7835900" cy="4079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3pPr>
            <a:lvl4pPr marL="1600200" indent="-228600">
              <a:spcBef>
                <a:spcPct val="20000"/>
              </a:spcBef>
              <a:buChar char="–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4pPr>
            <a:lvl5pPr marL="2057400" indent="-228600">
              <a:spcBef>
                <a:spcPct val="20000"/>
              </a:spcBef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bg1"/>
                </a:solidFill>
                <a:latin typeface="Arial" panose="020B0604020202020204" pitchFamily="34" charset="0"/>
                <a:ea typeface="平成角ゴシック"/>
                <a:cs typeface="平成角ゴシック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2044">
                <a:solidFill>
                  <a:srgbClr val="FF0000"/>
                </a:solidFill>
                <a:latin typeface="Helvetica" panose="020B0604020202020204" pitchFamily="34" charset="0"/>
                <a:ea typeface="Osaka" charset="-128"/>
              </a:rPr>
              <a:t>※</a:t>
            </a:r>
            <a:r>
              <a:rPr lang="ja-JP" altLang="ja-JP" sz="2044">
                <a:solidFill>
                  <a:srgbClr val="FF0000"/>
                </a:solidFill>
                <a:latin typeface="Helvetica" panose="020B0604020202020204" pitchFamily="34" charset="0"/>
                <a:ea typeface="Osaka" charset="-128"/>
              </a:rPr>
              <a:t>報告事項がある場合は、</a:t>
            </a:r>
            <a:r>
              <a:rPr lang="ja-JP" altLang="en-US" sz="2044">
                <a:solidFill>
                  <a:srgbClr val="FF0000"/>
                </a:solidFill>
                <a:latin typeface="Helvetica" panose="020B0604020202020204" pitchFamily="34" charset="0"/>
                <a:ea typeface="Osaka" charset="-128"/>
              </a:rPr>
              <a:t>該当項目を全て</a:t>
            </a:r>
            <a:r>
              <a:rPr lang="ja-JP" altLang="ja-JP" sz="2044">
                <a:solidFill>
                  <a:srgbClr val="FF0000"/>
                </a:solidFill>
                <a:latin typeface="Helvetica" panose="020B0604020202020204" pitchFamily="34" charset="0"/>
                <a:ea typeface="Osaka" charset="-128"/>
              </a:rPr>
              <a:t>記載してください。</a:t>
            </a:r>
            <a:endParaRPr lang="ja-JP" altLang="en-US" sz="2044">
              <a:solidFill>
                <a:srgbClr val="FF0000"/>
              </a:solidFill>
              <a:latin typeface="Helvetica" panose="020B0604020202020204" pitchFamily="34" charset="0"/>
              <a:ea typeface="Osaka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070FA8-5F53-57F6-F17D-8EFA27977C61}"/>
              </a:ext>
            </a:extLst>
          </p:cNvPr>
          <p:cNvSpPr txBox="1"/>
          <p:nvPr/>
        </p:nvSpPr>
        <p:spPr>
          <a:xfrm>
            <a:off x="598488" y="4057650"/>
            <a:ext cx="3684587" cy="15192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主発表者：神戸次郎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06405" indent="-406405" eaLnBrk="1" hangingPunct="1">
              <a:buFont typeface="+mj-ea"/>
              <a:buAutoNum type="circleNumDbPlain"/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講演料  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W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ファーマ	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06405" indent="-406405" eaLnBrk="1" hangingPunct="1">
              <a:buFont typeface="+mj-ea"/>
              <a:buAutoNum type="circleNumDbPlain"/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原稿料  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薬品工業	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06405" indent="-406405" eaLnBrk="1" hangingPunct="1">
              <a:buFont typeface="+mj-ea"/>
              <a:buAutoNum type="circleNumDbPlain"/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研究費  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製薬、研究費区分	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06405" indent="-406405" eaLnBrk="1" hangingPunct="1">
              <a:buFont typeface="+mj-ea"/>
              <a:buAutoNum type="circleNumDbPlain"/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寄附講座：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製薬、寄附講座名称</a:t>
            </a:r>
          </a:p>
          <a:p>
            <a:pPr eaLnBrk="1" hangingPunct="1"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  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46523A7-A04D-AC7A-783D-EDAABB68C730}"/>
              </a:ext>
            </a:extLst>
          </p:cNvPr>
          <p:cNvSpPr txBox="1"/>
          <p:nvPr/>
        </p:nvSpPr>
        <p:spPr>
          <a:xfrm>
            <a:off x="4641850" y="4005263"/>
            <a:ext cx="4113213" cy="22590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発表責任者：京都太郎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06405" indent="-406405" eaLnBrk="1" hangingPunct="1">
              <a:buFont typeface="+mj-ea"/>
              <a:buAutoNum type="circleNumDbPlain"/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顧問料　　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Z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薬品	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06405" indent="-406405" eaLnBrk="1" hangingPunct="1">
              <a:buFont typeface="+mj-ea"/>
              <a:buAutoNum type="circleNumDbPlain"/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特許使用料：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X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薬品工業	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406405" indent="-406405" eaLnBrk="1" hangingPunct="1">
              <a:buFont typeface="+mj-ea"/>
              <a:buAutoNum type="circleNumDbPlain"/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講演料　　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W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ファーマ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V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	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　原稿料　　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薬品工業	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　研究費　　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製薬、研究費区分	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　寄附講座　：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S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製薬、寄附講座名称</a:t>
            </a:r>
          </a:p>
          <a:p>
            <a:pPr eaLnBrk="1" hangingPunct="1">
              <a:tabLst>
                <a:tab pos="2628933" algn="l"/>
                <a:tab pos="7332225" algn="r"/>
              </a:tabLst>
              <a:defRPr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新しいプレゼンテーション">
  <a:themeElements>
    <a:clrScheme name="新しいプレゼ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新しいプレゼンテーション">
      <a:majorFont>
        <a:latin typeface="Arial"/>
        <a:ea typeface="平成角ゴシック"/>
        <a:cs typeface=""/>
      </a:majorFont>
      <a:minorFont>
        <a:latin typeface="Arial"/>
        <a:ea typeface="平成角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新しいプレゼ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プレゼンテーショ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プレゼンテーショ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Don't touch:Microsoft Office 98:Templates:新しいプレゼンテーション</Template>
  <TotalTime>5255</TotalTime>
  <Words>159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Helvetica</vt:lpstr>
      <vt:lpstr>Osaka</vt:lpstr>
      <vt:lpstr>Arial</vt:lpstr>
      <vt:lpstr>平成角ゴシック</vt:lpstr>
      <vt:lpstr>Times</vt:lpstr>
      <vt:lpstr>ＭＳ ゴシック</vt:lpstr>
      <vt:lpstr>HGP創英角ｺﾞｼｯｸUB</vt:lpstr>
      <vt:lpstr>Times New Roman</vt:lpstr>
      <vt:lpstr>ＭＳ Ｐゴシック</vt:lpstr>
      <vt:lpstr>新しいプレゼンテーション</vt:lpstr>
      <vt:lpstr>日本緩和医療学会　支部学術大会 COI 開示  演題名：ロゴマーク使用の有用性に関する検討 発表者名：神戸次郎、横浜花子、京都太郎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タイトルなし</dc:title>
  <dc:creator>KOKYU</dc:creator>
  <cp:lastModifiedBy>TOSHIO NAKANE</cp:lastModifiedBy>
  <cp:revision>484</cp:revision>
  <cp:lastPrinted>2015-10-09T06:35:51Z</cp:lastPrinted>
  <dcterms:created xsi:type="dcterms:W3CDTF">1999-02-18T08:49:32Z</dcterms:created>
  <dcterms:modified xsi:type="dcterms:W3CDTF">2025-08-19T02:28:33Z</dcterms:modified>
</cp:coreProperties>
</file>